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9" autoAdjust="0"/>
  </p:normalViewPr>
  <p:slideViewPr>
    <p:cSldViewPr>
      <p:cViewPr varScale="1">
        <p:scale>
          <a:sx n="79" d="100"/>
          <a:sy n="79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E10A3-5AF8-427E-A1F9-79A630CBF0AF}" type="doc">
      <dgm:prSet loTypeId="urn:microsoft.com/office/officeart/2005/8/layout/pyramid2" loCatId="list" qsTypeId="urn:microsoft.com/office/officeart/2005/8/quickstyle/simple4" qsCatId="simple" csTypeId="urn:microsoft.com/office/officeart/2005/8/colors/accent1_2" csCatId="accent1" phldr="1"/>
      <dgm:spPr/>
    </dgm:pt>
    <dgm:pt modelId="{C9620C41-CCE2-4EEE-8F4B-AE20041E2C7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конструктивный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511423-6332-4524-8505-53F6DCA52628}" type="parTrans" cxnId="{F380B3CA-ED4A-499C-8F92-40E9082A528A}">
      <dgm:prSet/>
      <dgm:spPr/>
      <dgm:t>
        <a:bodyPr/>
        <a:lstStyle/>
        <a:p>
          <a:endParaRPr lang="ru-RU"/>
        </a:p>
      </dgm:t>
    </dgm:pt>
    <dgm:pt modelId="{05FE84C2-DC3B-4ADE-B1C8-6A360EA2E0EE}" type="sibTrans" cxnId="{F380B3CA-ED4A-499C-8F92-40E9082A528A}">
      <dgm:prSet/>
      <dgm:spPr/>
      <dgm:t>
        <a:bodyPr/>
        <a:lstStyle/>
        <a:p>
          <a:endParaRPr lang="ru-RU"/>
        </a:p>
      </dgm:t>
    </dgm:pt>
    <dgm:pt modelId="{6B4C4261-399A-40AA-8024-3251C6EC704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99C6E3-645D-4A40-9C3E-38DC3F8E1906}" type="parTrans" cxnId="{D6D78BC0-28E4-4F13-871D-B65D461A3800}">
      <dgm:prSet/>
      <dgm:spPr/>
      <dgm:t>
        <a:bodyPr/>
        <a:lstStyle/>
        <a:p>
          <a:endParaRPr lang="ru-RU"/>
        </a:p>
      </dgm:t>
    </dgm:pt>
    <dgm:pt modelId="{0CAE914C-0019-4F73-B460-8C38A817734D}" type="sibTrans" cxnId="{D6D78BC0-28E4-4F13-871D-B65D461A3800}">
      <dgm:prSet/>
      <dgm:spPr/>
      <dgm:t>
        <a:bodyPr/>
        <a:lstStyle/>
        <a:p>
          <a:endParaRPr lang="ru-RU"/>
        </a:p>
      </dgm:t>
    </dgm:pt>
    <dgm:pt modelId="{E0D28FDE-61DB-4901-9384-009B95C4D00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F40D3-686B-4B1E-8625-364E11836475}" type="parTrans" cxnId="{8CB445A6-BA36-4DA8-9DA3-305678F7F46D}">
      <dgm:prSet/>
      <dgm:spPr/>
      <dgm:t>
        <a:bodyPr/>
        <a:lstStyle/>
        <a:p>
          <a:endParaRPr lang="ru-RU"/>
        </a:p>
      </dgm:t>
    </dgm:pt>
    <dgm:pt modelId="{FF68875C-6537-427D-B205-60C7068E8012}" type="sibTrans" cxnId="{8CB445A6-BA36-4DA8-9DA3-305678F7F46D}">
      <dgm:prSet/>
      <dgm:spPr/>
      <dgm:t>
        <a:bodyPr/>
        <a:lstStyle/>
        <a:p>
          <a:endParaRPr lang="ru-RU"/>
        </a:p>
      </dgm:t>
    </dgm:pt>
    <dgm:pt modelId="{20BE092D-CA7B-4A6A-A3C3-077DCC68E43A}" type="pres">
      <dgm:prSet presAssocID="{136E10A3-5AF8-427E-A1F9-79A630CBF0AF}" presName="compositeShape" presStyleCnt="0">
        <dgm:presLayoutVars>
          <dgm:dir/>
          <dgm:resizeHandles/>
        </dgm:presLayoutVars>
      </dgm:prSet>
      <dgm:spPr/>
    </dgm:pt>
    <dgm:pt modelId="{777AD868-E075-4F52-AF17-6CEEA50FCB90}" type="pres">
      <dgm:prSet presAssocID="{136E10A3-5AF8-427E-A1F9-79A630CBF0AF}" presName="pyramid" presStyleLbl="node1" presStyleIdx="0" presStyleCnt="1"/>
      <dgm:spPr/>
    </dgm:pt>
    <dgm:pt modelId="{50198B13-44E4-4B8A-858B-DEFB9238C8FE}" type="pres">
      <dgm:prSet presAssocID="{136E10A3-5AF8-427E-A1F9-79A630CBF0AF}" presName="theList" presStyleCnt="0"/>
      <dgm:spPr/>
    </dgm:pt>
    <dgm:pt modelId="{C3A7382D-66EA-4CF0-A5A6-09909EFCE547}" type="pres">
      <dgm:prSet presAssocID="{C9620C41-CCE2-4EEE-8F4B-AE20041E2C7D}" presName="aNode" presStyleLbl="fgAcc1" presStyleIdx="0" presStyleCnt="3" custLinFactY="-11780" custLinFactNeighborX="27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42013-AA06-4707-924E-D8F29041464B}" type="pres">
      <dgm:prSet presAssocID="{C9620C41-CCE2-4EEE-8F4B-AE20041E2C7D}" presName="aSpace" presStyleCnt="0"/>
      <dgm:spPr/>
    </dgm:pt>
    <dgm:pt modelId="{DBD532E0-0F0A-473F-8EC1-BA61C2E6F947}" type="pres">
      <dgm:prSet presAssocID="{6B4C4261-399A-40AA-8024-3251C6EC704C}" presName="aNode" presStyleLbl="fgAcc1" presStyleIdx="1" presStyleCnt="3" custScaleX="86751" custLinFactNeighborX="15955" custLinFactNeighborY="-75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C3A8A-2A85-45D3-9F21-8DD12DBD3C9C}" type="pres">
      <dgm:prSet presAssocID="{6B4C4261-399A-40AA-8024-3251C6EC704C}" presName="aSpace" presStyleCnt="0"/>
      <dgm:spPr/>
    </dgm:pt>
    <dgm:pt modelId="{A2EC111C-BC42-4145-8660-821C909B1312}" type="pres">
      <dgm:prSet presAssocID="{E0D28FDE-61DB-4901-9384-009B95C4D007}" presName="aNode" presStyleLbl="fgAcc1" presStyleIdx="2" presStyleCnt="3" custLinFactNeighborX="35830" custLinFactNeighborY="-29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931E1-6DAD-4D88-ADA6-AF66962CE43D}" type="pres">
      <dgm:prSet presAssocID="{E0D28FDE-61DB-4901-9384-009B95C4D007}" presName="aSpace" presStyleCnt="0"/>
      <dgm:spPr/>
    </dgm:pt>
  </dgm:ptLst>
  <dgm:cxnLst>
    <dgm:cxn modelId="{8CB445A6-BA36-4DA8-9DA3-305678F7F46D}" srcId="{136E10A3-5AF8-427E-A1F9-79A630CBF0AF}" destId="{E0D28FDE-61DB-4901-9384-009B95C4D007}" srcOrd="2" destOrd="0" parTransId="{576F40D3-686B-4B1E-8625-364E11836475}" sibTransId="{FF68875C-6537-427D-B205-60C7068E8012}"/>
    <dgm:cxn modelId="{37EB1098-C863-44B0-A8D3-A4A70EEBF6E9}" type="presOf" srcId="{6B4C4261-399A-40AA-8024-3251C6EC704C}" destId="{DBD532E0-0F0A-473F-8EC1-BA61C2E6F947}" srcOrd="0" destOrd="0" presId="urn:microsoft.com/office/officeart/2005/8/layout/pyramid2"/>
    <dgm:cxn modelId="{F380B3CA-ED4A-499C-8F92-40E9082A528A}" srcId="{136E10A3-5AF8-427E-A1F9-79A630CBF0AF}" destId="{C9620C41-CCE2-4EEE-8F4B-AE20041E2C7D}" srcOrd="0" destOrd="0" parTransId="{AF511423-6332-4524-8505-53F6DCA52628}" sibTransId="{05FE84C2-DC3B-4ADE-B1C8-6A360EA2E0EE}"/>
    <dgm:cxn modelId="{6DF02E99-9D8E-4B00-BFDC-F76634E00B3A}" type="presOf" srcId="{C9620C41-CCE2-4EEE-8F4B-AE20041E2C7D}" destId="{C3A7382D-66EA-4CF0-A5A6-09909EFCE547}" srcOrd="0" destOrd="0" presId="urn:microsoft.com/office/officeart/2005/8/layout/pyramid2"/>
    <dgm:cxn modelId="{84E1F7AD-A759-4A4A-8F99-5866050898B9}" type="presOf" srcId="{E0D28FDE-61DB-4901-9384-009B95C4D007}" destId="{A2EC111C-BC42-4145-8660-821C909B1312}" srcOrd="0" destOrd="0" presId="urn:microsoft.com/office/officeart/2005/8/layout/pyramid2"/>
    <dgm:cxn modelId="{D6D78BC0-28E4-4F13-871D-B65D461A3800}" srcId="{136E10A3-5AF8-427E-A1F9-79A630CBF0AF}" destId="{6B4C4261-399A-40AA-8024-3251C6EC704C}" srcOrd="1" destOrd="0" parTransId="{5F99C6E3-645D-4A40-9C3E-38DC3F8E1906}" sibTransId="{0CAE914C-0019-4F73-B460-8C38A817734D}"/>
    <dgm:cxn modelId="{432DEEB0-0931-4456-A0DB-A37A049BBFE6}" type="presOf" srcId="{136E10A3-5AF8-427E-A1F9-79A630CBF0AF}" destId="{20BE092D-CA7B-4A6A-A3C3-077DCC68E43A}" srcOrd="0" destOrd="0" presId="urn:microsoft.com/office/officeart/2005/8/layout/pyramid2"/>
    <dgm:cxn modelId="{B4033A4C-423E-48AF-A951-00E54D674360}" type="presParOf" srcId="{20BE092D-CA7B-4A6A-A3C3-077DCC68E43A}" destId="{777AD868-E075-4F52-AF17-6CEEA50FCB90}" srcOrd="0" destOrd="0" presId="urn:microsoft.com/office/officeart/2005/8/layout/pyramid2"/>
    <dgm:cxn modelId="{6040DC9B-87AB-4097-B1D5-BE10E85975D9}" type="presParOf" srcId="{20BE092D-CA7B-4A6A-A3C3-077DCC68E43A}" destId="{50198B13-44E4-4B8A-858B-DEFB9238C8FE}" srcOrd="1" destOrd="0" presId="urn:microsoft.com/office/officeart/2005/8/layout/pyramid2"/>
    <dgm:cxn modelId="{0F2DE6F5-458C-4155-A19F-D70A064BF6B8}" type="presParOf" srcId="{50198B13-44E4-4B8A-858B-DEFB9238C8FE}" destId="{C3A7382D-66EA-4CF0-A5A6-09909EFCE547}" srcOrd="0" destOrd="0" presId="urn:microsoft.com/office/officeart/2005/8/layout/pyramid2"/>
    <dgm:cxn modelId="{F549B67A-6133-4F87-962F-99DF615BFBCA}" type="presParOf" srcId="{50198B13-44E4-4B8A-858B-DEFB9238C8FE}" destId="{26842013-AA06-4707-924E-D8F29041464B}" srcOrd="1" destOrd="0" presId="urn:microsoft.com/office/officeart/2005/8/layout/pyramid2"/>
    <dgm:cxn modelId="{2D59650E-62E4-426D-8EB2-3FDC17F93F7B}" type="presParOf" srcId="{50198B13-44E4-4B8A-858B-DEFB9238C8FE}" destId="{DBD532E0-0F0A-473F-8EC1-BA61C2E6F947}" srcOrd="2" destOrd="0" presId="urn:microsoft.com/office/officeart/2005/8/layout/pyramid2"/>
    <dgm:cxn modelId="{24F3DE4C-B121-4D98-A06A-DD9C7109E71C}" type="presParOf" srcId="{50198B13-44E4-4B8A-858B-DEFB9238C8FE}" destId="{4CFC3A8A-2A85-45D3-9F21-8DD12DBD3C9C}" srcOrd="3" destOrd="0" presId="urn:microsoft.com/office/officeart/2005/8/layout/pyramid2"/>
    <dgm:cxn modelId="{412A9AF5-40F6-43DB-BBD2-88ADCA55852C}" type="presParOf" srcId="{50198B13-44E4-4B8A-858B-DEFB9238C8FE}" destId="{A2EC111C-BC42-4145-8660-821C909B1312}" srcOrd="4" destOrd="0" presId="urn:microsoft.com/office/officeart/2005/8/layout/pyramid2"/>
    <dgm:cxn modelId="{E2366944-9720-41B0-9F63-C0D73F512D0C}" type="presParOf" srcId="{50198B13-44E4-4B8A-858B-DEFB9238C8FE}" destId="{D4C931E1-6DAD-4D88-ADA6-AF66962CE43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E10A3-5AF8-427E-A1F9-79A630CBF0AF}" type="doc">
      <dgm:prSet loTypeId="urn:microsoft.com/office/officeart/2005/8/layout/pyramid2" loCatId="list" qsTypeId="urn:microsoft.com/office/officeart/2005/8/quickstyle/simple4" qsCatId="simple" csTypeId="urn:microsoft.com/office/officeart/2005/8/colors/accent1_2" csCatId="accent1" phldr="1"/>
      <dgm:spPr/>
    </dgm:pt>
    <dgm:pt modelId="{C9620C41-CCE2-4EEE-8F4B-AE20041E2C7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конструктивный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511423-6332-4524-8505-53F6DCA52628}" type="parTrans" cxnId="{F380B3CA-ED4A-499C-8F92-40E9082A528A}">
      <dgm:prSet/>
      <dgm:spPr/>
      <dgm:t>
        <a:bodyPr/>
        <a:lstStyle/>
        <a:p>
          <a:endParaRPr lang="ru-RU"/>
        </a:p>
      </dgm:t>
    </dgm:pt>
    <dgm:pt modelId="{05FE84C2-DC3B-4ADE-B1C8-6A360EA2E0EE}" type="sibTrans" cxnId="{F380B3CA-ED4A-499C-8F92-40E9082A528A}">
      <dgm:prSet/>
      <dgm:spPr/>
      <dgm:t>
        <a:bodyPr/>
        <a:lstStyle/>
        <a:p>
          <a:endParaRPr lang="ru-RU"/>
        </a:p>
      </dgm:t>
    </dgm:pt>
    <dgm:pt modelId="{6B4C4261-399A-40AA-8024-3251C6EC704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99C6E3-645D-4A40-9C3E-38DC3F8E1906}" type="parTrans" cxnId="{D6D78BC0-28E4-4F13-871D-B65D461A3800}">
      <dgm:prSet/>
      <dgm:spPr/>
      <dgm:t>
        <a:bodyPr/>
        <a:lstStyle/>
        <a:p>
          <a:endParaRPr lang="ru-RU"/>
        </a:p>
      </dgm:t>
    </dgm:pt>
    <dgm:pt modelId="{0CAE914C-0019-4F73-B460-8C38A817734D}" type="sibTrans" cxnId="{D6D78BC0-28E4-4F13-871D-B65D461A3800}">
      <dgm:prSet/>
      <dgm:spPr/>
      <dgm:t>
        <a:bodyPr/>
        <a:lstStyle/>
        <a:p>
          <a:endParaRPr lang="ru-RU"/>
        </a:p>
      </dgm:t>
    </dgm:pt>
    <dgm:pt modelId="{E0D28FDE-61DB-4901-9384-009B95C4D00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F40D3-686B-4B1E-8625-364E11836475}" type="parTrans" cxnId="{8CB445A6-BA36-4DA8-9DA3-305678F7F46D}">
      <dgm:prSet/>
      <dgm:spPr/>
      <dgm:t>
        <a:bodyPr/>
        <a:lstStyle/>
        <a:p>
          <a:endParaRPr lang="ru-RU"/>
        </a:p>
      </dgm:t>
    </dgm:pt>
    <dgm:pt modelId="{FF68875C-6537-427D-B205-60C7068E8012}" type="sibTrans" cxnId="{8CB445A6-BA36-4DA8-9DA3-305678F7F46D}">
      <dgm:prSet/>
      <dgm:spPr/>
      <dgm:t>
        <a:bodyPr/>
        <a:lstStyle/>
        <a:p>
          <a:endParaRPr lang="ru-RU"/>
        </a:p>
      </dgm:t>
    </dgm:pt>
    <dgm:pt modelId="{20BE092D-CA7B-4A6A-A3C3-077DCC68E43A}" type="pres">
      <dgm:prSet presAssocID="{136E10A3-5AF8-427E-A1F9-79A630CBF0AF}" presName="compositeShape" presStyleCnt="0">
        <dgm:presLayoutVars>
          <dgm:dir/>
          <dgm:resizeHandles/>
        </dgm:presLayoutVars>
      </dgm:prSet>
      <dgm:spPr/>
    </dgm:pt>
    <dgm:pt modelId="{777AD868-E075-4F52-AF17-6CEEA50FCB90}" type="pres">
      <dgm:prSet presAssocID="{136E10A3-5AF8-427E-A1F9-79A630CBF0AF}" presName="pyramid" presStyleLbl="node1" presStyleIdx="0" presStyleCnt="1"/>
      <dgm:spPr/>
    </dgm:pt>
    <dgm:pt modelId="{50198B13-44E4-4B8A-858B-DEFB9238C8FE}" type="pres">
      <dgm:prSet presAssocID="{136E10A3-5AF8-427E-A1F9-79A630CBF0AF}" presName="theList" presStyleCnt="0"/>
      <dgm:spPr/>
    </dgm:pt>
    <dgm:pt modelId="{C3A7382D-66EA-4CF0-A5A6-09909EFCE547}" type="pres">
      <dgm:prSet presAssocID="{C9620C41-CCE2-4EEE-8F4B-AE20041E2C7D}" presName="aNode" presStyleLbl="fgAcc1" presStyleIdx="0" presStyleCnt="3" custLinFactY="-11780" custLinFactNeighborX="27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42013-AA06-4707-924E-D8F29041464B}" type="pres">
      <dgm:prSet presAssocID="{C9620C41-CCE2-4EEE-8F4B-AE20041E2C7D}" presName="aSpace" presStyleCnt="0"/>
      <dgm:spPr/>
    </dgm:pt>
    <dgm:pt modelId="{DBD532E0-0F0A-473F-8EC1-BA61C2E6F947}" type="pres">
      <dgm:prSet presAssocID="{6B4C4261-399A-40AA-8024-3251C6EC704C}" presName="aNode" presStyleLbl="fgAcc1" presStyleIdx="1" presStyleCnt="3" custScaleX="86751" custLinFactNeighborX="15955" custLinFactNeighborY="-75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C3A8A-2A85-45D3-9F21-8DD12DBD3C9C}" type="pres">
      <dgm:prSet presAssocID="{6B4C4261-399A-40AA-8024-3251C6EC704C}" presName="aSpace" presStyleCnt="0"/>
      <dgm:spPr/>
    </dgm:pt>
    <dgm:pt modelId="{A2EC111C-BC42-4145-8660-821C909B1312}" type="pres">
      <dgm:prSet presAssocID="{E0D28FDE-61DB-4901-9384-009B95C4D007}" presName="aNode" presStyleLbl="fgAcc1" presStyleIdx="2" presStyleCnt="3" custLinFactNeighborX="35830" custLinFactNeighborY="-29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931E1-6DAD-4D88-ADA6-AF66962CE43D}" type="pres">
      <dgm:prSet presAssocID="{E0D28FDE-61DB-4901-9384-009B95C4D007}" presName="aSpace" presStyleCnt="0"/>
      <dgm:spPr/>
    </dgm:pt>
  </dgm:ptLst>
  <dgm:cxnLst>
    <dgm:cxn modelId="{8CB445A6-BA36-4DA8-9DA3-305678F7F46D}" srcId="{136E10A3-5AF8-427E-A1F9-79A630CBF0AF}" destId="{E0D28FDE-61DB-4901-9384-009B95C4D007}" srcOrd="2" destOrd="0" parTransId="{576F40D3-686B-4B1E-8625-364E11836475}" sibTransId="{FF68875C-6537-427D-B205-60C7068E8012}"/>
    <dgm:cxn modelId="{F9E847B3-B19C-4E19-9316-EDEB9C29AF8F}" type="presOf" srcId="{136E10A3-5AF8-427E-A1F9-79A630CBF0AF}" destId="{20BE092D-CA7B-4A6A-A3C3-077DCC68E43A}" srcOrd="0" destOrd="0" presId="urn:microsoft.com/office/officeart/2005/8/layout/pyramid2"/>
    <dgm:cxn modelId="{F380B3CA-ED4A-499C-8F92-40E9082A528A}" srcId="{136E10A3-5AF8-427E-A1F9-79A630CBF0AF}" destId="{C9620C41-CCE2-4EEE-8F4B-AE20041E2C7D}" srcOrd="0" destOrd="0" parTransId="{AF511423-6332-4524-8505-53F6DCA52628}" sibTransId="{05FE84C2-DC3B-4ADE-B1C8-6A360EA2E0EE}"/>
    <dgm:cxn modelId="{81B1FC74-2A57-4361-908A-541CE2062820}" type="presOf" srcId="{6B4C4261-399A-40AA-8024-3251C6EC704C}" destId="{DBD532E0-0F0A-473F-8EC1-BA61C2E6F947}" srcOrd="0" destOrd="0" presId="urn:microsoft.com/office/officeart/2005/8/layout/pyramid2"/>
    <dgm:cxn modelId="{7ECE61DD-11E2-4081-BFF1-8C171337852E}" type="presOf" srcId="{C9620C41-CCE2-4EEE-8F4B-AE20041E2C7D}" destId="{C3A7382D-66EA-4CF0-A5A6-09909EFCE547}" srcOrd="0" destOrd="0" presId="urn:microsoft.com/office/officeart/2005/8/layout/pyramid2"/>
    <dgm:cxn modelId="{D6D78BC0-28E4-4F13-871D-B65D461A3800}" srcId="{136E10A3-5AF8-427E-A1F9-79A630CBF0AF}" destId="{6B4C4261-399A-40AA-8024-3251C6EC704C}" srcOrd="1" destOrd="0" parTransId="{5F99C6E3-645D-4A40-9C3E-38DC3F8E1906}" sibTransId="{0CAE914C-0019-4F73-B460-8C38A817734D}"/>
    <dgm:cxn modelId="{12086AB5-D460-41A7-B6C5-FCE0B189A08C}" type="presOf" srcId="{E0D28FDE-61DB-4901-9384-009B95C4D007}" destId="{A2EC111C-BC42-4145-8660-821C909B1312}" srcOrd="0" destOrd="0" presId="urn:microsoft.com/office/officeart/2005/8/layout/pyramid2"/>
    <dgm:cxn modelId="{463DF9F8-37E2-4903-977E-ED351FF059F3}" type="presParOf" srcId="{20BE092D-CA7B-4A6A-A3C3-077DCC68E43A}" destId="{777AD868-E075-4F52-AF17-6CEEA50FCB90}" srcOrd="0" destOrd="0" presId="urn:microsoft.com/office/officeart/2005/8/layout/pyramid2"/>
    <dgm:cxn modelId="{2DEC7F3D-4631-4F40-9DB6-A137C9C5EF26}" type="presParOf" srcId="{20BE092D-CA7B-4A6A-A3C3-077DCC68E43A}" destId="{50198B13-44E4-4B8A-858B-DEFB9238C8FE}" srcOrd="1" destOrd="0" presId="urn:microsoft.com/office/officeart/2005/8/layout/pyramid2"/>
    <dgm:cxn modelId="{DBF3FAB0-B218-4535-81FB-2082DB02CA6D}" type="presParOf" srcId="{50198B13-44E4-4B8A-858B-DEFB9238C8FE}" destId="{C3A7382D-66EA-4CF0-A5A6-09909EFCE547}" srcOrd="0" destOrd="0" presId="urn:microsoft.com/office/officeart/2005/8/layout/pyramid2"/>
    <dgm:cxn modelId="{7DEB228A-7C40-4ECA-BB46-923BAFC8356A}" type="presParOf" srcId="{50198B13-44E4-4B8A-858B-DEFB9238C8FE}" destId="{26842013-AA06-4707-924E-D8F29041464B}" srcOrd="1" destOrd="0" presId="urn:microsoft.com/office/officeart/2005/8/layout/pyramid2"/>
    <dgm:cxn modelId="{8D6132F6-FDE0-4365-8CF7-068BA7FC959A}" type="presParOf" srcId="{50198B13-44E4-4B8A-858B-DEFB9238C8FE}" destId="{DBD532E0-0F0A-473F-8EC1-BA61C2E6F947}" srcOrd="2" destOrd="0" presId="urn:microsoft.com/office/officeart/2005/8/layout/pyramid2"/>
    <dgm:cxn modelId="{EED4FB4E-7BB8-4FA7-B6FF-7D0FB626A328}" type="presParOf" srcId="{50198B13-44E4-4B8A-858B-DEFB9238C8FE}" destId="{4CFC3A8A-2A85-45D3-9F21-8DD12DBD3C9C}" srcOrd="3" destOrd="0" presId="urn:microsoft.com/office/officeart/2005/8/layout/pyramid2"/>
    <dgm:cxn modelId="{1BAC5947-DE8A-49FC-A89C-56549D941B95}" type="presParOf" srcId="{50198B13-44E4-4B8A-858B-DEFB9238C8FE}" destId="{A2EC111C-BC42-4145-8660-821C909B1312}" srcOrd="4" destOrd="0" presId="urn:microsoft.com/office/officeart/2005/8/layout/pyramid2"/>
    <dgm:cxn modelId="{A4A75706-0D13-40A9-8C5F-516ED8C37BB8}" type="presParOf" srcId="{50198B13-44E4-4B8A-858B-DEFB9238C8FE}" destId="{D4C931E1-6DAD-4D88-ADA6-AF66962CE43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7E8197-254F-4970-8004-23AABA8D880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999EB13-1FCA-4D42-9E4B-246AE5F08B3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владение педагогической диагностикой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AAC56-52BD-4F52-925D-267E6F64B269}" type="parTrans" cxnId="{ECE48FBC-1018-40BF-A381-2F09752865D3}">
      <dgm:prSet/>
      <dgm:spPr/>
      <dgm:t>
        <a:bodyPr/>
        <a:lstStyle/>
        <a:p>
          <a:endParaRPr lang="ru-RU"/>
        </a:p>
      </dgm:t>
    </dgm:pt>
    <dgm:pt modelId="{7670C309-285C-46ED-8826-858529656B7F}" type="sibTrans" cxnId="{ECE48FBC-1018-40BF-A381-2F09752865D3}">
      <dgm:prSet/>
      <dgm:spPr/>
      <dgm:t>
        <a:bodyPr/>
        <a:lstStyle/>
        <a:p>
          <a:endParaRPr lang="ru-RU"/>
        </a:p>
      </dgm:t>
    </dgm:pt>
    <dgm:pt modelId="{068D74B8-0373-4CA6-8F85-641922B1F52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владение педагогической технологией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B07CB7-CB60-43F2-BF89-8016309787A1}" type="parTrans" cxnId="{FECE4C59-E2A0-4BFE-A98D-0EE39D416722}">
      <dgm:prSet/>
      <dgm:spPr/>
      <dgm:t>
        <a:bodyPr/>
        <a:lstStyle/>
        <a:p>
          <a:endParaRPr lang="ru-RU"/>
        </a:p>
      </dgm:t>
    </dgm:pt>
    <dgm:pt modelId="{1FE014EB-0868-47F8-B723-64BC26FD7473}" type="sibTrans" cxnId="{FECE4C59-E2A0-4BFE-A98D-0EE39D416722}">
      <dgm:prSet/>
      <dgm:spPr/>
      <dgm:t>
        <a:bodyPr/>
        <a:lstStyle/>
        <a:p>
          <a:endParaRPr lang="ru-RU"/>
        </a:p>
      </dgm:t>
    </dgm:pt>
    <dgm:pt modelId="{82F15A01-6186-4450-BCB6-910391849F1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научно-исследовательская работа по педагогике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E188D8-771D-4D79-B77D-8EDBEFC5446D}" type="parTrans" cxnId="{A1399315-0AE2-45FC-B3AE-FB4231C9881A}">
      <dgm:prSet/>
      <dgm:spPr/>
      <dgm:t>
        <a:bodyPr/>
        <a:lstStyle/>
        <a:p>
          <a:endParaRPr lang="ru-RU"/>
        </a:p>
      </dgm:t>
    </dgm:pt>
    <dgm:pt modelId="{E73A567D-3786-4A7D-AE92-CFF1E02608FD}" type="sibTrans" cxnId="{A1399315-0AE2-45FC-B3AE-FB4231C9881A}">
      <dgm:prSet/>
      <dgm:spPr/>
      <dgm:t>
        <a:bodyPr/>
        <a:lstStyle/>
        <a:p>
          <a:endParaRPr lang="ru-RU"/>
        </a:p>
      </dgm:t>
    </dgm:pt>
    <dgm:pt modelId="{7DEFE75F-D4A8-4D82-86D0-FA89729451CD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педагогическая эрудиция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490873-5419-4A53-8976-BBA9F13F09FD}" type="parTrans" cxnId="{1215DB80-A242-4361-AE0E-123446C6A724}">
      <dgm:prSet/>
      <dgm:spPr/>
      <dgm:t>
        <a:bodyPr/>
        <a:lstStyle/>
        <a:p>
          <a:endParaRPr lang="ru-RU"/>
        </a:p>
      </dgm:t>
    </dgm:pt>
    <dgm:pt modelId="{FFEFD889-3AE9-4E20-AA2C-993ACB2EC29B}" type="sibTrans" cxnId="{1215DB80-A242-4361-AE0E-123446C6A724}">
      <dgm:prSet/>
      <dgm:spPr/>
      <dgm:t>
        <a:bodyPr/>
        <a:lstStyle/>
        <a:p>
          <a:endParaRPr lang="ru-RU"/>
        </a:p>
      </dgm:t>
    </dgm:pt>
    <dgm:pt modelId="{E64008B9-8609-4E26-81F6-94827984DE3B}" type="pres">
      <dgm:prSet presAssocID="{7B7E8197-254F-4970-8004-23AABA8D8808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137061-7FAD-4DA0-9272-0F159F0D9CED}" type="pres">
      <dgm:prSet presAssocID="{1999EB13-1FCA-4D42-9E4B-246AE5F08B31}" presName="node" presStyleLbl="node1" presStyleIdx="0" presStyleCnt="4" custScaleX="186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812C8-AA20-4526-B5A3-54AD684311FD}" type="pres">
      <dgm:prSet presAssocID="{1999EB13-1FCA-4D42-9E4B-246AE5F08B31}" presName="spNode" presStyleCnt="0"/>
      <dgm:spPr/>
    </dgm:pt>
    <dgm:pt modelId="{708FD178-E75E-466B-BA13-69158503B18F}" type="pres">
      <dgm:prSet presAssocID="{7670C309-285C-46ED-8826-858529656B7F}" presName="sibTrans" presStyleLbl="sibTrans1D1" presStyleIdx="0" presStyleCnt="4"/>
      <dgm:spPr/>
      <dgm:t>
        <a:bodyPr/>
        <a:lstStyle/>
        <a:p>
          <a:endParaRPr lang="ru-RU"/>
        </a:p>
      </dgm:t>
    </dgm:pt>
    <dgm:pt modelId="{C8BA7578-ABB4-4476-BBD9-65009AD8E413}" type="pres">
      <dgm:prSet presAssocID="{068D74B8-0373-4CA6-8F85-641922B1F52E}" presName="node" presStyleLbl="node1" presStyleIdx="1" presStyleCnt="4" custScaleX="196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60290-D7E6-48B9-B9C6-6CB6AD17385B}" type="pres">
      <dgm:prSet presAssocID="{068D74B8-0373-4CA6-8F85-641922B1F52E}" presName="spNode" presStyleCnt="0"/>
      <dgm:spPr/>
    </dgm:pt>
    <dgm:pt modelId="{576C207F-CD8E-437F-B44C-7E45782FEFA1}" type="pres">
      <dgm:prSet presAssocID="{1FE014EB-0868-47F8-B723-64BC26FD7473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8AB7584-8E28-4DD6-97B3-8B75DF694CF8}" type="pres">
      <dgm:prSet presAssocID="{82F15A01-6186-4450-BCB6-910391849F14}" presName="node" presStyleLbl="node1" presStyleIdx="2" presStyleCnt="4" custScaleX="243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2344C-423C-4BEE-B6CE-CD0403DDE37B}" type="pres">
      <dgm:prSet presAssocID="{82F15A01-6186-4450-BCB6-910391849F14}" presName="spNode" presStyleCnt="0"/>
      <dgm:spPr/>
    </dgm:pt>
    <dgm:pt modelId="{77CAE28C-1050-4E97-939D-D4FAA7B3C3A6}" type="pres">
      <dgm:prSet presAssocID="{E73A567D-3786-4A7D-AE92-CFF1E02608FD}" presName="sibTrans" presStyleLbl="sibTrans1D1" presStyleIdx="2" presStyleCnt="4"/>
      <dgm:spPr/>
      <dgm:t>
        <a:bodyPr/>
        <a:lstStyle/>
        <a:p>
          <a:endParaRPr lang="ru-RU"/>
        </a:p>
      </dgm:t>
    </dgm:pt>
    <dgm:pt modelId="{A2555E2F-775B-49F1-B987-33392495F93C}" type="pres">
      <dgm:prSet presAssocID="{7DEFE75F-D4A8-4D82-86D0-FA89729451CD}" presName="node" presStyleLbl="node1" presStyleIdx="3" presStyleCnt="4" custScaleX="159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ED6B-8AE7-4A5C-9413-4FB9BA707C73}" type="pres">
      <dgm:prSet presAssocID="{7DEFE75F-D4A8-4D82-86D0-FA89729451CD}" presName="spNode" presStyleCnt="0"/>
      <dgm:spPr/>
    </dgm:pt>
    <dgm:pt modelId="{530B6101-700F-414C-88D5-739009045B60}" type="pres">
      <dgm:prSet presAssocID="{FFEFD889-3AE9-4E20-AA2C-993ACB2EC29B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ECE48FBC-1018-40BF-A381-2F09752865D3}" srcId="{7B7E8197-254F-4970-8004-23AABA8D8808}" destId="{1999EB13-1FCA-4D42-9E4B-246AE5F08B31}" srcOrd="0" destOrd="0" parTransId="{2FFAAC56-52BD-4F52-925D-267E6F64B269}" sibTransId="{7670C309-285C-46ED-8826-858529656B7F}"/>
    <dgm:cxn modelId="{4EE565FC-47A6-464E-8D4A-5D0AF2D879C7}" type="presOf" srcId="{82F15A01-6186-4450-BCB6-910391849F14}" destId="{08AB7584-8E28-4DD6-97B3-8B75DF694CF8}" srcOrd="0" destOrd="0" presId="urn:microsoft.com/office/officeart/2005/8/layout/cycle5"/>
    <dgm:cxn modelId="{A1399315-0AE2-45FC-B3AE-FB4231C9881A}" srcId="{7B7E8197-254F-4970-8004-23AABA8D8808}" destId="{82F15A01-6186-4450-BCB6-910391849F14}" srcOrd="2" destOrd="0" parTransId="{7FE188D8-771D-4D79-B77D-8EDBEFC5446D}" sibTransId="{E73A567D-3786-4A7D-AE92-CFF1E02608FD}"/>
    <dgm:cxn modelId="{1215DB80-A242-4361-AE0E-123446C6A724}" srcId="{7B7E8197-254F-4970-8004-23AABA8D8808}" destId="{7DEFE75F-D4A8-4D82-86D0-FA89729451CD}" srcOrd="3" destOrd="0" parTransId="{9D490873-5419-4A53-8976-BBA9F13F09FD}" sibTransId="{FFEFD889-3AE9-4E20-AA2C-993ACB2EC29B}"/>
    <dgm:cxn modelId="{6B97EB49-991F-4EF4-B6EF-3F46162555AF}" type="presOf" srcId="{1FE014EB-0868-47F8-B723-64BC26FD7473}" destId="{576C207F-CD8E-437F-B44C-7E45782FEFA1}" srcOrd="0" destOrd="0" presId="urn:microsoft.com/office/officeart/2005/8/layout/cycle5"/>
    <dgm:cxn modelId="{FECE4C59-E2A0-4BFE-A98D-0EE39D416722}" srcId="{7B7E8197-254F-4970-8004-23AABA8D8808}" destId="{068D74B8-0373-4CA6-8F85-641922B1F52E}" srcOrd="1" destOrd="0" parTransId="{E0B07CB7-CB60-43F2-BF89-8016309787A1}" sibTransId="{1FE014EB-0868-47F8-B723-64BC26FD7473}"/>
    <dgm:cxn modelId="{C2BB0405-C42B-49BF-9AB4-C0C93FAB1C66}" type="presOf" srcId="{7B7E8197-254F-4970-8004-23AABA8D8808}" destId="{E64008B9-8609-4E26-81F6-94827984DE3B}" srcOrd="0" destOrd="0" presId="urn:microsoft.com/office/officeart/2005/8/layout/cycle5"/>
    <dgm:cxn modelId="{F279928E-E64F-47C4-B275-69D0D85E1B53}" type="presOf" srcId="{7DEFE75F-D4A8-4D82-86D0-FA89729451CD}" destId="{A2555E2F-775B-49F1-B987-33392495F93C}" srcOrd="0" destOrd="0" presId="urn:microsoft.com/office/officeart/2005/8/layout/cycle5"/>
    <dgm:cxn modelId="{D815E55C-0600-4914-A390-B1D9032DA970}" type="presOf" srcId="{7670C309-285C-46ED-8826-858529656B7F}" destId="{708FD178-E75E-466B-BA13-69158503B18F}" srcOrd="0" destOrd="0" presId="urn:microsoft.com/office/officeart/2005/8/layout/cycle5"/>
    <dgm:cxn modelId="{1CD9D980-68D9-4A20-AD2C-A22BC9F56B6C}" type="presOf" srcId="{E73A567D-3786-4A7D-AE92-CFF1E02608FD}" destId="{77CAE28C-1050-4E97-939D-D4FAA7B3C3A6}" srcOrd="0" destOrd="0" presId="urn:microsoft.com/office/officeart/2005/8/layout/cycle5"/>
    <dgm:cxn modelId="{C360C623-DDD6-41C6-AEBA-16BCF294463C}" type="presOf" srcId="{068D74B8-0373-4CA6-8F85-641922B1F52E}" destId="{C8BA7578-ABB4-4476-BBD9-65009AD8E413}" srcOrd="0" destOrd="0" presId="urn:microsoft.com/office/officeart/2005/8/layout/cycle5"/>
    <dgm:cxn modelId="{99A3FBB1-E373-49E6-B94D-123A599D6BF5}" type="presOf" srcId="{FFEFD889-3AE9-4E20-AA2C-993ACB2EC29B}" destId="{530B6101-700F-414C-88D5-739009045B60}" srcOrd="0" destOrd="0" presId="urn:microsoft.com/office/officeart/2005/8/layout/cycle5"/>
    <dgm:cxn modelId="{260EE024-CA87-440F-B69A-FAD223CDC59E}" type="presOf" srcId="{1999EB13-1FCA-4D42-9E4B-246AE5F08B31}" destId="{6D137061-7FAD-4DA0-9272-0F159F0D9CED}" srcOrd="0" destOrd="0" presId="urn:microsoft.com/office/officeart/2005/8/layout/cycle5"/>
    <dgm:cxn modelId="{35957CF3-327D-4BEE-A4E4-360F4D8500D8}" type="presParOf" srcId="{E64008B9-8609-4E26-81F6-94827984DE3B}" destId="{6D137061-7FAD-4DA0-9272-0F159F0D9CED}" srcOrd="0" destOrd="0" presId="urn:microsoft.com/office/officeart/2005/8/layout/cycle5"/>
    <dgm:cxn modelId="{529C98CD-6F41-4E27-B138-EDA7561261FC}" type="presParOf" srcId="{E64008B9-8609-4E26-81F6-94827984DE3B}" destId="{A2B812C8-AA20-4526-B5A3-54AD684311FD}" srcOrd="1" destOrd="0" presId="urn:microsoft.com/office/officeart/2005/8/layout/cycle5"/>
    <dgm:cxn modelId="{4C8204D8-A1FD-4F40-BCD9-82E35100062A}" type="presParOf" srcId="{E64008B9-8609-4E26-81F6-94827984DE3B}" destId="{708FD178-E75E-466B-BA13-69158503B18F}" srcOrd="2" destOrd="0" presId="urn:microsoft.com/office/officeart/2005/8/layout/cycle5"/>
    <dgm:cxn modelId="{4D42D1F6-1140-4A5F-8B1D-0FB563C0FE8E}" type="presParOf" srcId="{E64008B9-8609-4E26-81F6-94827984DE3B}" destId="{C8BA7578-ABB4-4476-BBD9-65009AD8E413}" srcOrd="3" destOrd="0" presId="urn:microsoft.com/office/officeart/2005/8/layout/cycle5"/>
    <dgm:cxn modelId="{A335FA45-A372-4DF7-AADC-F7C4F126BC85}" type="presParOf" srcId="{E64008B9-8609-4E26-81F6-94827984DE3B}" destId="{F8460290-D7E6-48B9-B9C6-6CB6AD17385B}" srcOrd="4" destOrd="0" presId="urn:microsoft.com/office/officeart/2005/8/layout/cycle5"/>
    <dgm:cxn modelId="{4F87273E-D01C-41D6-B2BF-B5798F1F17FF}" type="presParOf" srcId="{E64008B9-8609-4E26-81F6-94827984DE3B}" destId="{576C207F-CD8E-437F-B44C-7E45782FEFA1}" srcOrd="5" destOrd="0" presId="urn:microsoft.com/office/officeart/2005/8/layout/cycle5"/>
    <dgm:cxn modelId="{2D2E1AA5-10D4-47E6-9BED-980E009CC04B}" type="presParOf" srcId="{E64008B9-8609-4E26-81F6-94827984DE3B}" destId="{08AB7584-8E28-4DD6-97B3-8B75DF694CF8}" srcOrd="6" destOrd="0" presId="urn:microsoft.com/office/officeart/2005/8/layout/cycle5"/>
    <dgm:cxn modelId="{2619565F-7FBB-45EE-941E-C8E9A59FC557}" type="presParOf" srcId="{E64008B9-8609-4E26-81F6-94827984DE3B}" destId="{4172344C-423C-4BEE-B6CE-CD0403DDE37B}" srcOrd="7" destOrd="0" presId="urn:microsoft.com/office/officeart/2005/8/layout/cycle5"/>
    <dgm:cxn modelId="{D28FCA67-D1B9-45BF-BFB3-740896892B40}" type="presParOf" srcId="{E64008B9-8609-4E26-81F6-94827984DE3B}" destId="{77CAE28C-1050-4E97-939D-D4FAA7B3C3A6}" srcOrd="8" destOrd="0" presId="urn:microsoft.com/office/officeart/2005/8/layout/cycle5"/>
    <dgm:cxn modelId="{60CBDEF4-ACF7-4D9C-B99C-35876AD2DA43}" type="presParOf" srcId="{E64008B9-8609-4E26-81F6-94827984DE3B}" destId="{A2555E2F-775B-49F1-B987-33392495F93C}" srcOrd="9" destOrd="0" presId="urn:microsoft.com/office/officeart/2005/8/layout/cycle5"/>
    <dgm:cxn modelId="{03A44966-514E-42BF-942A-858252B31B5A}" type="presParOf" srcId="{E64008B9-8609-4E26-81F6-94827984DE3B}" destId="{EAF9ED6B-8AE7-4A5C-9413-4FB9BA707C73}" srcOrd="10" destOrd="0" presId="urn:microsoft.com/office/officeart/2005/8/layout/cycle5"/>
    <dgm:cxn modelId="{3FB3B639-507F-4806-BFA8-04BAB8DF4F9C}" type="presParOf" srcId="{E64008B9-8609-4E26-81F6-94827984DE3B}" destId="{530B6101-700F-414C-88D5-739009045B6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AD868-E075-4F52-AF17-6CEEA50FCB90}">
      <dsp:nvSpPr>
        <dsp:cNvPr id="0" name=""/>
        <dsp:cNvSpPr/>
      </dsp:nvSpPr>
      <dsp:spPr>
        <a:xfrm>
          <a:off x="759224" y="0"/>
          <a:ext cx="3317884" cy="331788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7382D-66EA-4CF0-A5A6-09909EFCE547}">
      <dsp:nvSpPr>
        <dsp:cNvPr id="0" name=""/>
        <dsp:cNvSpPr/>
      </dsp:nvSpPr>
      <dsp:spPr>
        <a:xfrm>
          <a:off x="2476503" y="142874"/>
          <a:ext cx="2156624" cy="7854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конструктивный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6503" y="142874"/>
        <a:ext cx="2156624" cy="785405"/>
      </dsp:txXfrm>
    </dsp:sp>
    <dsp:sp modelId="{DBD532E0-0F0A-473F-8EC1-BA61C2E6F947}">
      <dsp:nvSpPr>
        <dsp:cNvPr id="0" name=""/>
        <dsp:cNvSpPr/>
      </dsp:nvSpPr>
      <dsp:spPr>
        <a:xfrm>
          <a:off x="2905121" y="1143008"/>
          <a:ext cx="1870893" cy="7854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организаторский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05121" y="1143008"/>
        <a:ext cx="1870893" cy="785405"/>
      </dsp:txXfrm>
    </dsp:sp>
    <dsp:sp modelId="{A2EC111C-BC42-4145-8660-821C909B1312}">
      <dsp:nvSpPr>
        <dsp:cNvPr id="0" name=""/>
        <dsp:cNvSpPr/>
      </dsp:nvSpPr>
      <dsp:spPr>
        <a:xfrm>
          <a:off x="3177391" y="2071702"/>
          <a:ext cx="2156624" cy="7854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коммуникативный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77391" y="2071702"/>
        <a:ext cx="2156624" cy="7854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AD868-E075-4F52-AF17-6CEEA50FCB90}">
      <dsp:nvSpPr>
        <dsp:cNvPr id="0" name=""/>
        <dsp:cNvSpPr/>
      </dsp:nvSpPr>
      <dsp:spPr>
        <a:xfrm>
          <a:off x="562770" y="0"/>
          <a:ext cx="4032264" cy="403226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A7382D-66EA-4CF0-A5A6-09909EFCE547}">
      <dsp:nvSpPr>
        <dsp:cNvPr id="0" name=""/>
        <dsp:cNvSpPr/>
      </dsp:nvSpPr>
      <dsp:spPr>
        <a:xfrm>
          <a:off x="2649799" y="173636"/>
          <a:ext cx="2620971" cy="9545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конструктивный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9799" y="173636"/>
        <a:ext cx="2620971" cy="954512"/>
      </dsp:txXfrm>
    </dsp:sp>
    <dsp:sp modelId="{DBD532E0-0F0A-473F-8EC1-BA61C2E6F947}">
      <dsp:nvSpPr>
        <dsp:cNvPr id="0" name=""/>
        <dsp:cNvSpPr/>
      </dsp:nvSpPr>
      <dsp:spPr>
        <a:xfrm>
          <a:off x="3170704" y="1389111"/>
          <a:ext cx="2273719" cy="9545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организаторский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70704" y="1389111"/>
        <a:ext cx="2273719" cy="954512"/>
      </dsp:txXfrm>
    </dsp:sp>
    <dsp:sp modelId="{A2EC111C-BC42-4145-8660-821C909B1312}">
      <dsp:nvSpPr>
        <dsp:cNvPr id="0" name=""/>
        <dsp:cNvSpPr/>
      </dsp:nvSpPr>
      <dsp:spPr>
        <a:xfrm>
          <a:off x="3141672" y="2517765"/>
          <a:ext cx="2620971" cy="9545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коммуникативный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1672" y="2517765"/>
        <a:ext cx="2620971" cy="9545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137061-7FAD-4DA0-9272-0F159F0D9CED}">
      <dsp:nvSpPr>
        <dsp:cNvPr id="0" name=""/>
        <dsp:cNvSpPr/>
      </dsp:nvSpPr>
      <dsp:spPr>
        <a:xfrm>
          <a:off x="2406258" y="246"/>
          <a:ext cx="3624262" cy="12605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владение педагогической диагностикой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06258" y="246"/>
        <a:ext cx="3624262" cy="1260538"/>
      </dsp:txXfrm>
    </dsp:sp>
    <dsp:sp modelId="{708FD178-E75E-466B-BA13-69158503B18F}">
      <dsp:nvSpPr>
        <dsp:cNvPr id="0" name=""/>
        <dsp:cNvSpPr/>
      </dsp:nvSpPr>
      <dsp:spPr>
        <a:xfrm>
          <a:off x="2507195" y="1003449"/>
          <a:ext cx="4168257" cy="4168257"/>
        </a:xfrm>
        <a:custGeom>
          <a:avLst/>
          <a:gdLst/>
          <a:ahLst/>
          <a:cxnLst/>
          <a:rect l="0" t="0" r="0" b="0"/>
          <a:pathLst>
            <a:path>
              <a:moveTo>
                <a:pt x="883426" y="380630"/>
              </a:moveTo>
              <a:arcTo wR="2084128" hR="2084128" stAng="14089325" swAng="-1178650"/>
            </a:path>
          </a:pathLst>
        </a:custGeom>
        <a:noFill/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A7578-ABB4-4476-BBD9-65009AD8E413}">
      <dsp:nvSpPr>
        <dsp:cNvPr id="0" name=""/>
        <dsp:cNvSpPr/>
      </dsp:nvSpPr>
      <dsp:spPr>
        <a:xfrm>
          <a:off x="228084" y="2084374"/>
          <a:ext cx="3812354" cy="12605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владение педагогической технологией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084" y="2084374"/>
        <a:ext cx="3812354" cy="1260538"/>
      </dsp:txXfrm>
    </dsp:sp>
    <dsp:sp modelId="{576C207F-CD8E-437F-B44C-7E45782FEFA1}">
      <dsp:nvSpPr>
        <dsp:cNvPr id="0" name=""/>
        <dsp:cNvSpPr/>
      </dsp:nvSpPr>
      <dsp:spPr>
        <a:xfrm>
          <a:off x="2507195" y="257581"/>
          <a:ext cx="4168257" cy="4168257"/>
        </a:xfrm>
        <a:custGeom>
          <a:avLst/>
          <a:gdLst/>
          <a:ahLst/>
          <a:cxnLst/>
          <a:rect l="0" t="0" r="0" b="0"/>
          <a:pathLst>
            <a:path>
              <a:moveTo>
                <a:pt x="380630" y="3284831"/>
              </a:moveTo>
              <a:arcTo wR="2084128" hR="2084128" stAng="8689325" swAng="-1178650"/>
            </a:path>
          </a:pathLst>
        </a:custGeom>
        <a:noFill/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B7584-8E28-4DD6-97B3-8B75DF694CF8}">
      <dsp:nvSpPr>
        <dsp:cNvPr id="0" name=""/>
        <dsp:cNvSpPr/>
      </dsp:nvSpPr>
      <dsp:spPr>
        <a:xfrm>
          <a:off x="1858118" y="4168503"/>
          <a:ext cx="4720543" cy="12605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научно-исследовательская работа по педагогике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58118" y="4168503"/>
        <a:ext cx="4720543" cy="1260538"/>
      </dsp:txXfrm>
    </dsp:sp>
    <dsp:sp modelId="{77CAE28C-1050-4E97-939D-D4FAA7B3C3A6}">
      <dsp:nvSpPr>
        <dsp:cNvPr id="0" name=""/>
        <dsp:cNvSpPr/>
      </dsp:nvSpPr>
      <dsp:spPr>
        <a:xfrm>
          <a:off x="1761327" y="257581"/>
          <a:ext cx="4168257" cy="4168257"/>
        </a:xfrm>
        <a:custGeom>
          <a:avLst/>
          <a:gdLst/>
          <a:ahLst/>
          <a:cxnLst/>
          <a:rect l="0" t="0" r="0" b="0"/>
          <a:pathLst>
            <a:path>
              <a:moveTo>
                <a:pt x="3284831" y="3787626"/>
              </a:moveTo>
              <a:arcTo wR="2084128" hR="2084128" stAng="3289325" swAng="-1178650"/>
            </a:path>
          </a:pathLst>
        </a:custGeom>
        <a:noFill/>
        <a:ln w="1143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55E2F-775B-49F1-B987-33392495F93C}">
      <dsp:nvSpPr>
        <dsp:cNvPr id="0" name=""/>
        <dsp:cNvSpPr/>
      </dsp:nvSpPr>
      <dsp:spPr>
        <a:xfrm>
          <a:off x="4760627" y="2084374"/>
          <a:ext cx="3083782" cy="12605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педагогическая эрудиция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60627" y="2084374"/>
        <a:ext cx="3083782" cy="1260538"/>
      </dsp:txXfrm>
    </dsp:sp>
    <dsp:sp modelId="{530B6101-700F-414C-88D5-739009045B60}">
      <dsp:nvSpPr>
        <dsp:cNvPr id="0" name=""/>
        <dsp:cNvSpPr/>
      </dsp:nvSpPr>
      <dsp:spPr>
        <a:xfrm>
          <a:off x="1761327" y="1003449"/>
          <a:ext cx="4168257" cy="4168257"/>
        </a:xfrm>
        <a:custGeom>
          <a:avLst/>
          <a:gdLst/>
          <a:ahLst/>
          <a:cxnLst/>
          <a:rect l="0" t="0" r="0" b="0"/>
          <a:pathLst>
            <a:path>
              <a:moveTo>
                <a:pt x="3787626" y="883426"/>
              </a:moveTo>
              <a:arcTo wR="2084128" hR="2084128" stAng="19489325" swAng="-1178650"/>
            </a:path>
          </a:pathLst>
        </a:custGeom>
        <a:noFill/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495C6-7CCE-4443-8BE5-7F566638140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7CE95-B51F-4B6B-90E3-3A6FB8E9D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96B958-D695-4DE1-B0B6-EADCBFFD4A0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73E89A-4CDC-41F9-B855-0584A61B9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928794" y="2214554"/>
            <a:ext cx="7040871" cy="2862322"/>
          </a:xfrm>
          <a:custGeom>
            <a:avLst/>
            <a:gdLst>
              <a:gd name="connsiteX0" fmla="*/ 0 w 12938735"/>
              <a:gd name="connsiteY0" fmla="*/ 0 h 523220"/>
              <a:gd name="connsiteX1" fmla="*/ 12938735 w 12938735"/>
              <a:gd name="connsiteY1" fmla="*/ 0 h 523220"/>
              <a:gd name="connsiteX2" fmla="*/ 12938735 w 12938735"/>
              <a:gd name="connsiteY2" fmla="*/ 523220 h 523220"/>
              <a:gd name="connsiteX3" fmla="*/ 0 w 12938735"/>
              <a:gd name="connsiteY3" fmla="*/ 523220 h 523220"/>
              <a:gd name="connsiteX4" fmla="*/ 0 w 12938735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8735" h="523220">
                <a:moveTo>
                  <a:pt x="0" y="0"/>
                </a:moveTo>
                <a:lnTo>
                  <a:pt x="12938735" y="0"/>
                </a:lnTo>
                <a:lnTo>
                  <a:pt x="12938735" y="523220"/>
                </a:lnTo>
                <a:lnTo>
                  <a:pt x="0" y="52322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Сущность педагогической деятельности  и требования к личности педагога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495336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развития профессионализма педагога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99791"/>
            <a:ext cx="635798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требуется системное осмысление профессионализма педагога XXI в., чтобы объективно оценить его место в обществе на рубеже тысячелетий, выявить степень его готовности к модернизации системы образования. Это осмысление на основе интеграции философских, социологических и психолого-педагогических методов изучения педагогов как специфической социально - профессиональной группы позволит выявить заинтересованность социума в поддержании и развитии педагогического профессионализма как условия прорыва в будущее, благодаря свободной деятельности педагога - профессионала.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28596" y="3000372"/>
            <a:ext cx="650085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На становление профессионализма влияют не только индивидуальные особенности учителя, но и особенности окружающей его образовательной среды. Понятие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среда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отражает комплекс взаимосвязанных условий, обеспечивающих образование человека. Образовательная среда призвана создать комфортные условия обучения. Поэтому рассмотрение феномена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комфортная образовательная среда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позволяет не только обеспечить общую положительную направленность образовательного пространства, но и включить эмоциональную составляющую в образовательный процесс, который влияет на успешное развитие профессионализма педагогов. Таким образом, необходимо удовлетворить потребность педагога в комфортном общении, позволяющем развивать и совершенствовать его профессионализм.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214290"/>
            <a:ext cx="778671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Потребность в развитии профессионализма возникает у педагогов, когда они ставят новые цели, меняют характер деятельности, знакомятся с достижениями науки и практики. При определении факторов влияющих на развитие профессионализма рассматривается специально-предметная, методическая и психолого-педагогическая подготовка учителя. Критериями профессионализма могут выступать достоинства и достижения педагогов, связанные с компонентами учебного процесса.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4414" y="2357430"/>
            <a:ext cx="58578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Внутренние условия развития профессионализма педагогов осуществляются наиболее успешно, при наличии внешних условий, а именно развитие профессионализма протекает в комфортной образовательной среде района при обязательном участии службы сопровождения оказывающей педагогам методическое сопровождение и психолого-педагогическую поддержку. Следовательно, развитие профессионализма является результатом работы педагога по самосовершенствованию, осуществляется при участии специалистов службы сопровождения и протекает в комфортной образовательной среде района.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49533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Педагогическое  самообразование учителя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357166"/>
            <a:ext cx="63579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 содержанием самообразования является обновление и совершенствование имеющихся у специалиста знаний, умений и навыков с целью достижения желаемого уровня профессиональной компетентности. В современном обществе постоянное самообразование, с одной стороны, все больше становится условием успеха в деятельности, а с другой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это особенно важно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оно защищает от интеллектуального оскудения личности.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571744"/>
            <a:ext cx="56436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правило, учителя понимают необходимость самообразования и успешно его реализуют. Субъективные мотивы при этом обычно формируются в результате осознания проблем, возникающих перед учителем в педагогической деятельности. Наиболее часто формируются такие мотивы, как желание учить и воспитывать учащихся в соответствии с последними достижениями науки, потребность совершенствовать свое мастерство, ответственность за любимое дело. Таким образом, возникновение программы самообразования у учителя можно представить как следствие осознания им несоответствия между идеальной моделью педагогической деятельности, сформировавшейся под влиянием внешних требований и субъективных представлений о ней, и его оценкой своей готовности к реализации модели.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85728"/>
            <a:ext cx="5143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Самосовершенствование предполагает не простое приспособление поступков к внешним требованиям, а активное развитие качеств личности в процессе профессиональной деятельности. В любой деятельности вычленяют две стороны – адаптивную и творческую. Адаптация позволяет специалисту ознакомиться и ассимилировать (присваивать) имеющиеся уже наработанные подходы, умения и навыки из арсенала своей профессии, а самостоятельная творческая деятельность должна дать ему возможность попробовать развить собственные силы и возможности путем выхода за рамки стереотипных действий и способов на основе этого «двинуть вперед» себя и свою профессиональную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43576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 сторона деятельности является определяющей в процессе самосовершенствования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857364"/>
            <a:ext cx="84396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Спасибо за Внимание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495336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профессия, её миссия и место в профессиональной сфере человека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500042"/>
            <a:ext cx="48577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Своеобразие педагогической профессии. Принадлежность человека к той или иной профессии проявляется в особенностях его деятельности и образе мышления. По классификации, предложенной Е. А. Климовым, педагогическая профессия относится к группе профессий, предметом которых является другой человек. Но педагогическую профессию из рада других выделяют прежде всего по образу мыслей ее представителей, повышенному чувству долга и ответственности. В связи с этим педагогическая профессия стоит особняком, выделяясь в отдельную группу. Главное ее отличие от других профессий типа "человек-человек" заключается в том, что она относится как к классу преобразующих, так и к классу управляющих профессий одновременно. Имея в качестве цели своей деятельности становление и преобразование личности, педагог призван управлять процессом ее интеллектуального, эмоционального и физического развития, формирования ее духовного мира.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42852"/>
            <a:ext cx="421484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Основное содержание педагогической профессии составляют взаимоотношения с людьми. Деятельность других представителей профессий типа "человек-человек" также требует взаимодействия с людьми, но здесь это связано с тем, чтобы наилучшим образом понять и удовлетворить запросы человека. В профессии же педагога ведущая задача - понять общественные цели и направить усилия других людей на их достижение.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58" y="3177810"/>
            <a:ext cx="6643734" cy="368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труде учителя всегда содержится гуманистическое, общечеловеческое начало. Сознательное его выдвижение на первый план, стремление служить будущему характеризовали прогрессивных педагогов всех времен. Так, известный педагог и деятель в области образования середины XIX в. Фридрих Адольф Вильгельм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Дистервег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которого называли учителем немецких учителей, выдвигал общечеловеческую цель воспитания: служение истине, добру, красоте. "В каждом индивидууме, в каждой нации должен быть воспитан образ мыслей, именуемый гуманностью: это стремление к благородным общечеловеческим целям". В реализации этой цели, считал он, особая роль принадлежит учителю, который является живым поучительным примером для ученика. Его личность завоевывает ему уважение, духовную силу и духовное влияние. Ценность школы равняется ценности учителя.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928670"/>
            <a:ext cx="5429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педагогической деятельности, профессиональных качеств учителя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357166"/>
            <a:ext cx="75724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 отличие от принятого в психологии понимания деятельности как многоуровневой системы, компонентами которой являются цель, мотивы, действия и результат, применительно к педагогической деятельности преобладает подход выделения ее компонентов как относительно самостоятельных функциональных видов деятельности педагога.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Н. В. Кузьмина выделила в структуре педагогической деятельности три взаимосвязанных компонента: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143116"/>
          <a:ext cx="5334016" cy="331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Graphic spid="4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00034" y="1000108"/>
            <a:ext cx="2156624" cy="785405"/>
            <a:chOff x="2476503" y="142874"/>
            <a:chExt cx="2156624" cy="78540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476503" y="142874"/>
              <a:ext cx="2156624" cy="78540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2514843" y="181214"/>
              <a:ext cx="2079944" cy="7087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конструктивный</a:t>
              </a:r>
              <a:endParaRPr lang="ru-RU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071802" y="428604"/>
            <a:ext cx="5072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Конструктивная деятельность, в свою очередь, распадается на конструктивно-содержательную (отбор и композиция учебного материала, планирование и построение педагогического процесса), конструктивно-оперативную (планирование своих действий и действий учащихся) и конструктивно-материальную (проектирование учебно-материальной базы педагогического процесса).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642910" y="2928934"/>
            <a:ext cx="1870893" cy="785405"/>
            <a:chOff x="2905121" y="1143008"/>
            <a:chExt cx="1870893" cy="78540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905121" y="1143008"/>
              <a:ext cx="1870893" cy="78540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2943461" y="1181348"/>
              <a:ext cx="1794213" cy="7087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организаторский</a:t>
              </a:r>
              <a:endParaRPr lang="ru-RU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00034" y="4857760"/>
            <a:ext cx="2156624" cy="785405"/>
            <a:chOff x="3177391" y="2071702"/>
            <a:chExt cx="2156624" cy="78540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177391" y="2071702"/>
              <a:ext cx="2156624" cy="78540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3215731" y="2110042"/>
              <a:ext cx="2079944" cy="7087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коммуникативный</a:t>
              </a:r>
              <a:endParaRPr lang="ru-RU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000364" y="278605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Организаторская деятельность предполагает выполнение системы действий, направленных на включение учащихся в различные виды деятельности, создание коллектива и организацию совместной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435769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деятельность направлена на установление педагогически целесообразных отношений педагога с воспитанниками, другими педагогами школы, представителями общественности, родителями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1643042" y="2500306"/>
          <a:ext cx="5762644" cy="403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500"/>
                            </p:stCondLst>
                            <p:childTnLst>
                              <p:par>
                                <p:cTn id="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500"/>
                            </p:stCondLst>
                            <p:childTnLst>
                              <p:par>
                                <p:cTn id="6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500"/>
                            </p:stCondLst>
                            <p:childTnLst>
                              <p:par>
                                <p:cTn id="7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500"/>
                            </p:stCondLst>
                            <p:childTnLst>
                              <p:par>
                                <p:cTn id="7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500"/>
                            </p:stCondLst>
                            <p:childTnLst>
                              <p:par>
                                <p:cTn id="76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13" grpId="0"/>
      <p:bldP spid="13" grpId="1"/>
      <p:bldP spid="13" grpId="2"/>
      <p:bldP spid="14" grpId="0"/>
      <p:bldP spid="14" grpId="1"/>
      <p:bldP spid="14" grpId="2"/>
      <p:bldGraphic spid="15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285728"/>
            <a:ext cx="63579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Исходя из идеи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постличностного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подхода, а также логики педагогического процесса, важнейшие профессиональные способности и качества учителя можно свести в четыре группы или блока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214414" y="1500174"/>
            <a:ext cx="3857652" cy="121444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эрудиция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857356" y="2571744"/>
            <a:ext cx="3857652" cy="121444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диагностикой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57422" y="3714752"/>
            <a:ext cx="3857652" cy="121444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 педагогической технологией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714612" y="4857760"/>
            <a:ext cx="3857652" cy="121444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научно-исследовательская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034" y="2928934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блок предполагает специфическую деятельность профессионального педагога. Эти компоненты деятельности взаимодействуют, они взаимосвязаны с личностными качествами педагога.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5" grpId="0" animBg="1"/>
      <p:bldP spid="5" grpId="1" animBg="1"/>
      <p:bldP spid="5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7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6546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Кренгольд Г.М. Ф-33п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214290"/>
            <a:ext cx="257176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эрудиция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42852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Предполагает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беспрерывную по времени систематическую целенаправленную работу по накоплению все новых и новых знаний, свежей информации. Это работа по аккумуляции и систематизации информации, по ее осмыслению, усвоению, освоению и присвоению.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20" y="1643050"/>
            <a:ext cx="257176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 педагогической диагностикой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1571612"/>
            <a:ext cx="55721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остоянное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и оценка и объекта, и меняющейся ситуации становится профессиональной функцией педагога, который не может и не хочет работать вслепую. Педагогическая диагностика обеспечивает учителя необходимыми исходными данными и преподносит ключ для наилучшего практического решения конкретных педагогических задач</a:t>
            </a:r>
          </a:p>
        </p:txBody>
      </p:sp>
      <p:sp>
        <p:nvSpPr>
          <p:cNvPr id="10" name="Овал 9"/>
          <p:cNvSpPr/>
          <p:nvPr/>
        </p:nvSpPr>
        <p:spPr>
          <a:xfrm>
            <a:off x="285720" y="3214686"/>
            <a:ext cx="257176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 педагогической технологией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3286124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Завершающий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предшествующие виды деятельности, которые, по сути, являются подготовительными. Педагогической технологии посвящена специальная лекция. Сейчас же мы о ней упоминаем для того, чтобы представить всю целостную функциональную структуру педагогической профессии</a:t>
            </a:r>
          </a:p>
        </p:txBody>
      </p:sp>
      <p:sp>
        <p:nvSpPr>
          <p:cNvPr id="12" name="Овал 11"/>
          <p:cNvSpPr/>
          <p:nvPr/>
        </p:nvSpPr>
        <p:spPr>
          <a:xfrm>
            <a:off x="214282" y="4857760"/>
            <a:ext cx="257176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научно-исследовательская работа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4929198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Большая часть блока НИР, естественно, совпадает с блоком педагогической диагностики, имея с ней общие источники, методики, инструментарий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42910" y="642918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6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6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20"/>
                            </p:stCondLst>
                            <p:childTnLst>
                              <p:par>
                                <p:cTn id="5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2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9254 0.00139 0.18351 0.00648 0.27622 0.00787 C 0.32361 0.02452 0.26927 0.00601 0.40903 0.0118 C 0.42431 0.01249 0.43976 0.01665 0.45521 0.01781 C 0.47014 0.02082 0.48472 0.02243 0.5 0.02382 C 0.53264 0.0303 0.56545 0.02891 0.59861 0.02984 C 0.59601 0.04256 0.59011 0.05319 0.58056 0.05759 C 0.57413 0.07008 0.56702 0.05967 0.55816 0.05967 C 0.21042 0.05898 -0.13732 0.05967 -0.48507 0.05967 " pathEditMode="relative" ptsTypes="ffffffff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9254 0.00139 0.18351 0.00648 0.27622 0.00787 C 0.32361 0.02452 0.26927 0.00601 0.40903 0.0118 C 0.42431 0.01249 0.43976 0.01665 0.45521 0.01781 C 0.47014 0.02082 0.48472 0.02243 0.5 0.02382 C 0.53264 0.0303 0.56545 0.02891 0.59861 0.02984 C 0.59601 0.04256 0.59011 0.05319 0.58056 0.05759 C 0.57413 0.07008 0.56702 0.05967 0.55816 0.05967 C 0.21042 0.05898 -0.13732 0.05967 -0.48507 0.05967 " pathEditMode="relative" ptsTypes="ffffffffA"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9254 0.00139 0.18351 0.00648 0.27622 0.00787 C 0.32361 0.02452 0.26927 0.00601 0.40903 0.0118 C 0.42431 0.01249 0.43976 0.01665 0.45521 0.01781 C 0.47014 0.02082 0.48472 0.02243 0.5 0.02382 C 0.53264 0.0303 0.56545 0.02891 0.59861 0.02984 C 0.59601 0.04256 0.59011 0.05319 0.58056 0.05759 C 0.57413 0.07008 0.56702 0.05967 0.55816 0.05967 C 0.21042 0.05898 -0.13732 0.05967 -0.48507 0.05967 " pathEditMode="relative" ptsTypes="ffffffffA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9254 0.00139 0.18351 0.00648 0.27622 0.00787 C 0.32361 0.02452 0.26927 0.00601 0.40903 0.0118 C 0.42431 0.01249 0.43976 0.01665 0.45521 0.01781 C 0.47014 0.02082 0.48472 0.02243 0.5 0.02382 C 0.53264 0.0303 0.56545 0.02891 0.59861 0.02984 C 0.59601 0.04256 0.59011 0.05319 0.58056 0.05759 C 0.57413 0.07008 0.56702 0.05967 0.55816 0.05967 C 0.21042 0.05898 -0.13732 0.05967 -0.48507 0.05967 " pathEditMode="relative" ptsTypes="ffffffff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7" grpId="1"/>
      <p:bldP spid="7" grpId="2"/>
      <p:bldP spid="8" grpId="0" animBg="1"/>
      <p:bldP spid="8" grpId="1" animBg="1"/>
      <p:bldP spid="9" grpId="0"/>
      <p:bldP spid="9" grpId="1"/>
      <p:bldP spid="9" grpId="2"/>
      <p:bldP spid="10" grpId="0" animBg="1"/>
      <p:bldP spid="10" grpId="1" animBg="1"/>
      <p:bldP spid="11" grpId="0"/>
      <p:bldP spid="11" grpId="1"/>
      <p:bldP spid="11" grpId="2"/>
      <p:bldP spid="12" grpId="0" animBg="1"/>
      <p:bldP spid="12" grpId="1" animBg="1"/>
      <p:bldP spid="13" grpId="0"/>
      <p:bldP spid="13" grpId="1"/>
      <p:bldP spid="13" grpId="2"/>
      <p:bldGraphic spid="1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A8B0277-429E-4142-8290-695B9CF3A3DD}"/>
</file>

<file path=customXml/itemProps2.xml><?xml version="1.0" encoding="utf-8"?>
<ds:datastoreItem xmlns:ds="http://schemas.openxmlformats.org/officeDocument/2006/customXml" ds:itemID="{C3809881-9B29-449F-AD3E-818E7EBA8931}"/>
</file>

<file path=customXml/itemProps3.xml><?xml version="1.0" encoding="utf-8"?>
<ds:datastoreItem xmlns:ds="http://schemas.openxmlformats.org/officeDocument/2006/customXml" ds:itemID="{9ADEFD63-4BB2-422A-A9F8-DC48105AFC47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1315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</cp:revision>
  <dcterms:created xsi:type="dcterms:W3CDTF">2011-06-15T11:37:30Z</dcterms:created>
  <dcterms:modified xsi:type="dcterms:W3CDTF">2014-02-01T18:13:34Z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